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Merriweather"/>
      <p:regular r:id="rId23"/>
    </p:embeddedFont>
    <p:embeddedFont>
      <p:font typeface="Merriweather"/>
      <p:regular r:id="rId24"/>
    </p:embeddedFont>
    <p:embeddedFont>
      <p:font typeface="Merriweather"/>
      <p:regular r:id="rId25"/>
    </p:embeddedFont>
    <p:embeddedFont>
      <p:font typeface="Merriweather"/>
      <p:regular r:id="rId26"/>
    </p:embeddedFont>
    <p:embeddedFont>
      <p:font typeface="Open Sans"/>
      <p:regular r:id="rId27"/>
    </p:embeddedFont>
    <p:embeddedFont>
      <p:font typeface="Open Sans"/>
      <p:regular r:id="rId28"/>
    </p:embeddedFont>
    <p:embeddedFont>
      <p:font typeface="Open Sans"/>
      <p:regular r:id="rId29"/>
    </p:embeddedFont>
    <p:embeddedFont>
      <p:font typeface="Open Sans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Music Store Data Analysis: Using 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 into the world of SQL and explore a comprehensive dataset from a music store. This presentation showcases how data analysis can provide valuable insights for decision-making. Get ready to learn key SQL concepts through practical queries and discover the power of data-driven strategies.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30014"/>
            <a:ext cx="266616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yahya Saukatali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8689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048" y="450175"/>
            <a:ext cx="5188387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Q6: Rock Music Listeners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48" y="1207294"/>
            <a:ext cx="5773341" cy="335446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48" y="4745950"/>
            <a:ext cx="4853940" cy="3672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73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538" y="568881"/>
            <a:ext cx="526732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Q7:  Top Rock Bands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538" y="1525667"/>
            <a:ext cx="6184106" cy="359306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38" y="5351383"/>
            <a:ext cx="7019687" cy="23536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53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Q8: Songs Longer Than Average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83036"/>
            <a:ext cx="7556421" cy="204513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83323"/>
            <a:ext cx="7556421" cy="29208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75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Q9: Customer Spending by Artist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45306"/>
            <a:ext cx="7556421" cy="252245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222915"/>
            <a:ext cx="7556421" cy="23190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48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Q10: Most Popular Genre per Country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02575"/>
            <a:ext cx="7556421" cy="210597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63703"/>
            <a:ext cx="7556421" cy="26209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9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Q11: Top customer per Country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67226"/>
            <a:ext cx="7556421" cy="189857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720947"/>
            <a:ext cx="7556421" cy="26990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67063"/>
            <a:ext cx="13042821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3636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5" y="534352"/>
            <a:ext cx="2750820" cy="27508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6485" y="3576638"/>
            <a:ext cx="4858226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166485" y="4669631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Overview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66485" y="5167551"/>
            <a:ext cx="3654862" cy="2176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delves into the world of data analysis using SQL, focusing on a music store dataset. Through 11 queries, the presentation explores various aspects of the data, including customer preferences, employee performance, and revenue patterns.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0303073" y="4669631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Details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303073" y="5167551"/>
            <a:ext cx="3654862" cy="24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dataset encompasses customer information, invoices, tracks, artists, genres, and employees, providing a comprehensive view of the music store’s operations. This analysis reveals valuable insights to guide strategic decisions and improve business outcomes.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3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Schema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52330"/>
            <a:ext cx="5410200" cy="4373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7" y="412313"/>
            <a:ext cx="2750820" cy="27508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6727" y="3371731"/>
            <a:ext cx="3780949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SQL Queries Overview</a:t>
            </a:r>
            <a:endParaRPr lang="en-US" sz="2700" dirty="0"/>
          </a:p>
        </p:txBody>
      </p:sp>
      <p:sp>
        <p:nvSpPr>
          <p:cNvPr id="6" name="Shape 2"/>
          <p:cNvSpPr/>
          <p:nvPr/>
        </p:nvSpPr>
        <p:spPr>
          <a:xfrm>
            <a:off x="486727" y="4171355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95432" y="4223504"/>
            <a:ext cx="95488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38689" y="4171355"/>
            <a:ext cx="3021568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Q1: Senior Employee Identification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38689" y="4471988"/>
            <a:ext cx="4007644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the most senior employee based on their job title.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5085398" y="4171355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178743" y="4223504"/>
            <a:ext cx="12620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537359" y="4171355"/>
            <a:ext cx="2253615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Q2: Top Invoice Countries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5537359" y="4471988"/>
            <a:ext cx="4007644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Determining the countries with the highest number of invoices.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9684068" y="4171355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81461" y="4223504"/>
            <a:ext cx="11811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136029" y="4171355"/>
            <a:ext cx="2086213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Q3: Top 3 Invoice Totals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10136029" y="4471988"/>
            <a:ext cx="4007644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Retrieving the top 3 total invoice values.</a:t>
            </a:r>
            <a:endParaRPr lang="en-US" sz="1050" dirty="0"/>
          </a:p>
        </p:txBody>
      </p:sp>
      <p:sp>
        <p:nvSpPr>
          <p:cNvPr id="18" name="Shape 14"/>
          <p:cNvSpPr/>
          <p:nvPr/>
        </p:nvSpPr>
        <p:spPr>
          <a:xfrm>
            <a:off x="486727" y="5212318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74238" y="5264467"/>
            <a:ext cx="137874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938689" y="5212318"/>
            <a:ext cx="359259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Q4: Best Customer City for Music Festival</a:t>
            </a:r>
            <a:endParaRPr lang="en-US" sz="1350" dirty="0"/>
          </a:p>
        </p:txBody>
      </p:sp>
      <p:sp>
        <p:nvSpPr>
          <p:cNvPr id="21" name="Text 17"/>
          <p:cNvSpPr/>
          <p:nvPr/>
        </p:nvSpPr>
        <p:spPr>
          <a:xfrm>
            <a:off x="938689" y="5512951"/>
            <a:ext cx="4007644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the city with the highest sum of invoice totals to host a promotional music festival.</a:t>
            </a:r>
            <a:endParaRPr lang="en-US" sz="1050" dirty="0"/>
          </a:p>
        </p:txBody>
      </p:sp>
      <p:sp>
        <p:nvSpPr>
          <p:cNvPr id="22" name="Shape 18"/>
          <p:cNvSpPr/>
          <p:nvPr/>
        </p:nvSpPr>
        <p:spPr>
          <a:xfrm>
            <a:off x="5085398" y="5212318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5178028" y="5264467"/>
            <a:ext cx="127635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5537359" y="5212318"/>
            <a:ext cx="2263378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Q5: Best Customer Overall</a:t>
            </a:r>
            <a:endParaRPr lang="en-US" sz="1350" dirty="0"/>
          </a:p>
        </p:txBody>
      </p:sp>
      <p:sp>
        <p:nvSpPr>
          <p:cNvPr id="25" name="Text 21"/>
          <p:cNvSpPr/>
          <p:nvPr/>
        </p:nvSpPr>
        <p:spPr>
          <a:xfrm>
            <a:off x="5537359" y="5512951"/>
            <a:ext cx="4007644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Determining the customer who has spent the most money overall.</a:t>
            </a:r>
            <a:endParaRPr lang="en-US" sz="1050" dirty="0"/>
          </a:p>
        </p:txBody>
      </p:sp>
      <p:sp>
        <p:nvSpPr>
          <p:cNvPr id="26" name="Shape 22"/>
          <p:cNvSpPr/>
          <p:nvPr/>
        </p:nvSpPr>
        <p:spPr>
          <a:xfrm>
            <a:off x="9684068" y="5212318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9770507" y="5264467"/>
            <a:ext cx="139898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6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10136029" y="5212318"/>
            <a:ext cx="2201823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Q6: Rock Music Listeners</a:t>
            </a:r>
            <a:endParaRPr lang="en-US" sz="1350" dirty="0"/>
          </a:p>
        </p:txBody>
      </p:sp>
      <p:sp>
        <p:nvSpPr>
          <p:cNvPr id="29" name="Text 25"/>
          <p:cNvSpPr/>
          <p:nvPr/>
        </p:nvSpPr>
        <p:spPr>
          <a:xfrm>
            <a:off x="10136029" y="5512951"/>
            <a:ext cx="4007644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Retrieving email, first name, last name, and genre of all rock music listeners.</a:t>
            </a:r>
            <a:endParaRPr lang="en-US" sz="1050" dirty="0"/>
          </a:p>
        </p:txBody>
      </p:sp>
      <p:sp>
        <p:nvSpPr>
          <p:cNvPr id="30" name="Shape 26"/>
          <p:cNvSpPr/>
          <p:nvPr/>
        </p:nvSpPr>
        <p:spPr>
          <a:xfrm>
            <a:off x="486727" y="6253282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31" name="Text 27"/>
          <p:cNvSpPr/>
          <p:nvPr/>
        </p:nvSpPr>
        <p:spPr>
          <a:xfrm>
            <a:off x="581144" y="6305431"/>
            <a:ext cx="123944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938689" y="6253282"/>
            <a:ext cx="173843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Q7: Top Rock Bands</a:t>
            </a:r>
            <a:endParaRPr lang="en-US" sz="1350" dirty="0"/>
          </a:p>
        </p:txBody>
      </p:sp>
      <p:sp>
        <p:nvSpPr>
          <p:cNvPr id="33" name="Text 29"/>
          <p:cNvSpPr/>
          <p:nvPr/>
        </p:nvSpPr>
        <p:spPr>
          <a:xfrm>
            <a:off x="938689" y="6553914"/>
            <a:ext cx="4007644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the top 10 rock bands with the most tracks in the dataset.</a:t>
            </a:r>
            <a:endParaRPr lang="en-US" sz="1050" dirty="0"/>
          </a:p>
        </p:txBody>
      </p:sp>
      <p:sp>
        <p:nvSpPr>
          <p:cNvPr id="34" name="Shape 30"/>
          <p:cNvSpPr/>
          <p:nvPr/>
        </p:nvSpPr>
        <p:spPr>
          <a:xfrm>
            <a:off x="5085398" y="6253282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35" name="Text 31"/>
          <p:cNvSpPr/>
          <p:nvPr/>
        </p:nvSpPr>
        <p:spPr>
          <a:xfrm>
            <a:off x="5174933" y="6305431"/>
            <a:ext cx="13370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8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5537359" y="6253282"/>
            <a:ext cx="277356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Q8: Songs Longer Than Average</a:t>
            </a:r>
            <a:endParaRPr lang="en-US" sz="1350" dirty="0"/>
          </a:p>
        </p:txBody>
      </p:sp>
      <p:sp>
        <p:nvSpPr>
          <p:cNvPr id="37" name="Text 33"/>
          <p:cNvSpPr/>
          <p:nvPr/>
        </p:nvSpPr>
        <p:spPr>
          <a:xfrm>
            <a:off x="5537359" y="6553914"/>
            <a:ext cx="4007644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Retrieving track names and durations for songs longer than the average length.</a:t>
            </a:r>
            <a:endParaRPr lang="en-US" sz="1050" dirty="0"/>
          </a:p>
        </p:txBody>
      </p:sp>
      <p:sp>
        <p:nvSpPr>
          <p:cNvPr id="38" name="Shape 34"/>
          <p:cNvSpPr/>
          <p:nvPr/>
        </p:nvSpPr>
        <p:spPr>
          <a:xfrm>
            <a:off x="9684068" y="6253282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39" name="Text 35"/>
          <p:cNvSpPr/>
          <p:nvPr/>
        </p:nvSpPr>
        <p:spPr>
          <a:xfrm>
            <a:off x="9771578" y="6305431"/>
            <a:ext cx="137874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9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10136029" y="6253282"/>
            <a:ext cx="2841665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Q9: Customer Spending by Artist</a:t>
            </a:r>
            <a:endParaRPr lang="en-US" sz="1350" dirty="0"/>
          </a:p>
        </p:txBody>
      </p:sp>
      <p:sp>
        <p:nvSpPr>
          <p:cNvPr id="41" name="Text 37"/>
          <p:cNvSpPr/>
          <p:nvPr/>
        </p:nvSpPr>
        <p:spPr>
          <a:xfrm>
            <a:off x="10136029" y="6553914"/>
            <a:ext cx="4007644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Calculating the amount spent by each customer on specific artists.</a:t>
            </a:r>
            <a:endParaRPr lang="en-US" sz="1050" dirty="0"/>
          </a:p>
        </p:txBody>
      </p:sp>
      <p:sp>
        <p:nvSpPr>
          <p:cNvPr id="42" name="Shape 38"/>
          <p:cNvSpPr/>
          <p:nvPr/>
        </p:nvSpPr>
        <p:spPr>
          <a:xfrm>
            <a:off x="486727" y="7294245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3" name="Text 39"/>
          <p:cNvSpPr/>
          <p:nvPr/>
        </p:nvSpPr>
        <p:spPr>
          <a:xfrm>
            <a:off x="526852" y="7346394"/>
            <a:ext cx="232529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10</a:t>
            </a:r>
            <a:endParaRPr lang="en-US" sz="1600" dirty="0"/>
          </a:p>
        </p:txBody>
      </p:sp>
      <p:sp>
        <p:nvSpPr>
          <p:cNvPr id="44" name="Text 40"/>
          <p:cNvSpPr/>
          <p:nvPr/>
        </p:nvSpPr>
        <p:spPr>
          <a:xfrm>
            <a:off x="938689" y="7294245"/>
            <a:ext cx="3230404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Q10: Most Popular Genre per Country</a:t>
            </a:r>
            <a:endParaRPr lang="en-US" sz="1350" dirty="0"/>
          </a:p>
        </p:txBody>
      </p:sp>
      <p:sp>
        <p:nvSpPr>
          <p:cNvPr id="45" name="Text 41"/>
          <p:cNvSpPr/>
          <p:nvPr/>
        </p:nvSpPr>
        <p:spPr>
          <a:xfrm>
            <a:off x="938689" y="7594878"/>
            <a:ext cx="6306979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the most popular music genre based on total amount spent in each country.</a:t>
            </a:r>
            <a:endParaRPr lang="en-US" sz="1050" dirty="0"/>
          </a:p>
        </p:txBody>
      </p:sp>
      <p:sp>
        <p:nvSpPr>
          <p:cNvPr id="46" name="Shape 42"/>
          <p:cNvSpPr/>
          <p:nvPr/>
        </p:nvSpPr>
        <p:spPr>
          <a:xfrm>
            <a:off x="7384733" y="7294245"/>
            <a:ext cx="312896" cy="31289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7" name="Text 43"/>
          <p:cNvSpPr/>
          <p:nvPr/>
        </p:nvSpPr>
        <p:spPr>
          <a:xfrm>
            <a:off x="7445693" y="7346394"/>
            <a:ext cx="19097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11</a:t>
            </a:r>
            <a:endParaRPr lang="en-US" sz="1600" dirty="0"/>
          </a:p>
        </p:txBody>
      </p:sp>
      <p:sp>
        <p:nvSpPr>
          <p:cNvPr id="48" name="Text 44"/>
          <p:cNvSpPr/>
          <p:nvPr/>
        </p:nvSpPr>
        <p:spPr>
          <a:xfrm>
            <a:off x="7836694" y="7294245"/>
            <a:ext cx="269486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Q11: Top Customer per Country</a:t>
            </a:r>
            <a:endParaRPr lang="en-US" sz="1350" dirty="0"/>
          </a:p>
        </p:txBody>
      </p:sp>
      <p:sp>
        <p:nvSpPr>
          <p:cNvPr id="49" name="Text 45"/>
          <p:cNvSpPr/>
          <p:nvPr/>
        </p:nvSpPr>
        <p:spPr>
          <a:xfrm>
            <a:off x="7836694" y="7594878"/>
            <a:ext cx="6306979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Determining the customer who has spent the most on music in each country.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927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Q1: Who is the senior most employee based on the job title?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35774"/>
            <a:ext cx="7556421" cy="302252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6613446"/>
            <a:ext cx="3695700" cy="746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9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005"/>
            <a:ext cx="7580948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Q2: Which countries have the most invoices?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26" y="2344579"/>
            <a:ext cx="7443668" cy="447294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7068741"/>
            <a:ext cx="179070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59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Q3: What are the top 3 values of total invoice?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13673"/>
            <a:ext cx="4724400" cy="34290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6397823"/>
            <a:ext cx="7556421" cy="8758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7912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669" y="464106"/>
            <a:ext cx="7962662" cy="105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Q4: Best Customer City for Music Festival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69" y="1772126"/>
            <a:ext cx="5925264" cy="273808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9" y="4699992"/>
            <a:ext cx="2644140" cy="3627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39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Q5: Who is the best customer?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51691"/>
            <a:ext cx="7556421" cy="304204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6348889"/>
            <a:ext cx="4983480" cy="586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2024-12-25T10:02:08Z</dcterms:created>
  <dcterms:modified xsi:type="dcterms:W3CDTF">2024-12-25T10:02:08Z</dcterms:modified>
</cp:coreProperties>
</file>